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tableStyles" Target="tableStyle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6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2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6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b="1" dirty="0" lang="en-US" smtClean="0"/>
              <a:t>TRACHOMA</a:t>
            </a:r>
            <a:endParaRPr b="1" dirty="0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0625" lnSpcReduction="20000"/>
          </a:bodyPr>
          <a:p>
            <a:r>
              <a:rPr b="1" dirty="0" lang="en-US" smtClean="0">
                <a:solidFill>
                  <a:srgbClr val="FF0000"/>
                </a:solidFill>
              </a:rPr>
              <a:t>DR. MEENAKSHI</a:t>
            </a:r>
          </a:p>
          <a:p>
            <a:r>
              <a:rPr b="1" dirty="0" lang="en-US" smtClean="0">
                <a:solidFill>
                  <a:srgbClr val="FF0000"/>
                </a:solidFill>
              </a:rPr>
              <a:t>ASS</a:t>
            </a:r>
            <a:r>
              <a:rPr b="1" dirty="0" lang="en-US" smtClean="0">
                <a:solidFill>
                  <a:srgbClr val="FF0000"/>
                </a:solidFill>
              </a:rPr>
              <a:t>O</a:t>
            </a:r>
            <a:r>
              <a:rPr b="1" dirty="0" lang="en-US" smtClean="0">
                <a:solidFill>
                  <a:srgbClr val="FF0000"/>
                </a:solidFill>
              </a:rPr>
              <a:t>C</a:t>
            </a:r>
            <a:r>
              <a:rPr b="1" dirty="0" lang="en-US" smtClean="0">
                <a:solidFill>
                  <a:srgbClr val="FF0000"/>
                </a:solidFill>
              </a:rPr>
              <a:t>I</a:t>
            </a:r>
            <a:r>
              <a:rPr b="1" dirty="0" lang="en-US" smtClean="0">
                <a:solidFill>
                  <a:srgbClr val="FF0000"/>
                </a:solidFill>
              </a:rPr>
              <a:t>A</a:t>
            </a:r>
            <a:r>
              <a:rPr b="1" dirty="0" lang="en-US" smtClean="0">
                <a:solidFill>
                  <a:srgbClr val="FF0000"/>
                </a:solidFill>
              </a:rPr>
              <a:t>T</a:t>
            </a:r>
            <a:r>
              <a:rPr b="1" dirty="0" lang="en-US" smtClean="0">
                <a:solidFill>
                  <a:srgbClr val="FF0000"/>
                </a:solidFill>
              </a:rPr>
              <a:t>E</a:t>
            </a:r>
            <a:r>
              <a:rPr b="1" dirty="0" lang="en-US" smtClean="0">
                <a:solidFill>
                  <a:srgbClr val="FF0000"/>
                </a:solidFill>
              </a:rPr>
              <a:t> PROFESSOR</a:t>
            </a:r>
            <a:endParaRPr altLang="en-US" lang="zh-CN"/>
          </a:p>
          <a:p>
            <a:r>
              <a:rPr b="1" dirty="0" lang="en-US" smtClean="0">
                <a:solidFill>
                  <a:srgbClr val="FF0000"/>
                </a:solidFill>
              </a:rPr>
              <a:t>DEPT. OF SHALAKYA TANTRA</a:t>
            </a:r>
          </a:p>
          <a:p>
            <a:r>
              <a:rPr b="1" dirty="0" lang="en-US" smtClean="0">
                <a:solidFill>
                  <a:srgbClr val="FF0000"/>
                </a:solidFill>
              </a:rPr>
              <a:t>mailmee88@gmail.com</a:t>
            </a:r>
            <a:endParaRPr b="1" dirty="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Picture 2" descr="C:\Documents and Settings\Admin\Desktop\SHALAKYA TANTRA\trachoma-11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Picture 2" descr="C:\Documents and Settings\Admin\Desktop\SHALAKYA TANTRA\trachoma-12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Picture 2" descr="C:\Documents and Settings\Admin\Desktop\SHALAKYA TANTRA\trachoma-13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Picture 2" descr="C:\Documents and Settings\Admin\Desktop\SHALAKYA TANTRA\trachoma-14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Picture 2" descr="C:\Documents and Settings\Admin\Desktop\SHALAKYA TANTRA\trachoma-15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Picture 2" descr="C:\Documents and Settings\Admin\Desktop\SHALAKYA TANTRA\trachoma-16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Picture 2" descr="C:\Documents and Settings\Admin\Desktop\SHALAKYA TANTRA\trachoma-17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Picture 2" descr="C:\Documents and Settings\Admin\Desktop\SHALAKYA TANTRA\trachoma-18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Picture 2" descr="C:\Documents and Settings\Admin\Desktop\SHALAKYA TANTRA\trachoma-19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Picture 2" descr="C:\Documents and Settings\Admin\Desktop\SHALAKYA TANTRA\trachoma-20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Picture 2" descr="C:\Documents and Settings\Admin\Desktop\SHALAKYA TANTRA\trachoma-2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Picture 2" descr="C:\Documents and Settings\Admin\Desktop\SHALAKYA TANTRA\trachoma-21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1" name="Picture 2" descr="C:\Documents and Settings\Admin\Desktop\SHALAKYA TANTRA\trachoma-22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2" name="Picture 2" descr="C:\Documents and Settings\Admin\Desktop\SHALAKYA TANTRA\trachoma-23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3" name="Picture 2" descr="C:\Documents and Settings\Admin\Desktop\SHALAKYA TANTRA\trachoma-24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4" name="Picture 2" descr="C:\Documents and Settings\Admin\Desktop\SHALAKYA TANTRA\trachoma-25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5" name="Picture 2" descr="C:\Documents and Settings\Admin\Desktop\SHALAKYA TANTRA\trachoma-26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6" name="Picture 2" descr="C:\Documents and Settings\Admin\Desktop\SHALAKYA TANTRA\trachoma-27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7" name="Picture 2" descr="C:\Documents and Settings\Admin\Desktop\SHALAKYA TANTRA\trachoma-28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8" name="Picture 2" descr="C:\Documents and Settings\Admin\Desktop\SHALAKYA TANTRA\trachoma-29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9" name="Picture 2" descr="C:\Documents and Settings\Admin\Desktop\SHALAKYA TANTRA\trachoma-30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Picture 2" descr="C:\Documents and Settings\Admin\Desktop\SHALAKYA TANTRA\trachoma-3-63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/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80" name="Picture 2" descr="C:\Documents and Settings\Admin\Desktop\SHALAKYA TANTRA\trachoma-31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Picture 2" descr="C:\Documents and Settings\Admin\Desktop\SHALAKYA TANTRA\trachoma-4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Picture 2" descr="C:\Documents and Settings\Admin\Desktop\SHALAKYA TANTRA\trachoma-5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Picture 2" descr="C:\Documents and Settings\Admin\Desktop\SHALAKYA TANTRA\trachoma-6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Picture 2" descr="C:\Documents and Settings\Admin\Desktop\SHALAKYA TANTRA\trachoma-8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Picture 2" descr="C:\Documents and Settings\Admin\Desktop\SHALAKYA TANTRA\trachoma-9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Picture 2" descr="C:\Documents and Settings\Admin\Desktop\SHALAKYA TANTRA\trachoma-10-63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/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TRACHOMA</dc:title>
  <dc:creator>SM-A125F</dc:creator>
  <cp:lastModifiedBy>jvwu</cp:lastModifiedBy>
  <dcterms:created xsi:type="dcterms:W3CDTF">2006-08-15T13:00:00Z</dcterms:created>
  <dcterms:modified xsi:type="dcterms:W3CDTF">2024-11-20T09:56:57Z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971fe1ddbfbe4db7858ebf42cd4e7aa9</vt:lpwstr>
  </property>
</Properties>
</file>